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F42"/>
    <a:srgbClr val="041562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4664" autoAdjust="0"/>
  </p:normalViewPr>
  <p:slideViewPr>
    <p:cSldViewPr snapToGrid="0" showGuides="1">
      <p:cViewPr>
        <p:scale>
          <a:sx n="66" d="100"/>
          <a:sy n="66" d="100"/>
        </p:scale>
        <p:origin x="676" y="252"/>
      </p:cViewPr>
      <p:guideLst>
        <p:guide orient="horz" pos="2137"/>
        <p:guide pos="384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39" d="100"/>
          <a:sy n="39" d="100"/>
        </p:scale>
        <p:origin x="357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1C1CF35-74A3-AC16-5A48-E51669855B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F5E5D6-750D-F674-0822-6A8E8CBB7E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C9F75-2ED4-464A-86C5-08CEEAFB01A5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BD27350-3806-F995-AF09-BA60C6BCEB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3AB615C-A454-9B11-53DD-6E9B598D35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6C1C-D10B-490C-918D-B57F74FC5C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014025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A417A-EE7D-4AE9-BF4A-E20B76141E52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2BFED-0102-4B42-BB7E-D3D15FF778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26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3E9C88E-8ADB-AC57-E10D-8E8FCB651701}"/>
              </a:ext>
            </a:extLst>
          </p:cNvPr>
          <p:cNvSpPr txBox="1"/>
          <p:nvPr userDrawn="1"/>
        </p:nvSpPr>
        <p:spPr>
          <a:xfrm>
            <a:off x="2359342" y="612942"/>
            <a:ext cx="7090512" cy="23083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8000">
                <a:solidFill>
                  <a:srgbClr val="3B3F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en-US" dirty="0" err="1"/>
              <a:t>PacificVis</a:t>
            </a:r>
            <a:r>
              <a:rPr lang="en-US" altLang="en-US" dirty="0"/>
              <a:t> 2023</a:t>
            </a:r>
            <a:endParaRPr lang="ko-KR" altLang="en-US" dirty="0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856CE232-1BA6-F3D8-CD96-F6F4EAC17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765" y="654430"/>
            <a:ext cx="252699" cy="252642"/>
          </a:xfrm>
          <a:prstGeom prst="rect">
            <a:avLst/>
          </a:prstGeom>
        </p:spPr>
      </p:pic>
      <p:grpSp>
        <p:nvGrpSpPr>
          <p:cNvPr id="101" name="그룹 100">
            <a:extLst>
              <a:ext uri="{FF2B5EF4-FFF2-40B4-BE49-F238E27FC236}">
                <a16:creationId xmlns:a16="http://schemas.microsoft.com/office/drawing/2014/main" id="{E39CDEB7-02D8-F6C2-35D1-D3DED12F0EDF}"/>
              </a:ext>
            </a:extLst>
          </p:cNvPr>
          <p:cNvGrpSpPr/>
          <p:nvPr userDrawn="1"/>
        </p:nvGrpSpPr>
        <p:grpSpPr>
          <a:xfrm>
            <a:off x="10235413" y="258536"/>
            <a:ext cx="1975629" cy="3208200"/>
            <a:chOff x="10060727" y="258536"/>
            <a:chExt cx="2150315" cy="3491870"/>
          </a:xfrm>
        </p:grpSpPr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B4C1C776-E285-D5D5-FCD6-14F6D99EB045}"/>
                </a:ext>
              </a:extLst>
            </p:cNvPr>
            <p:cNvGrpSpPr/>
            <p:nvPr/>
          </p:nvGrpSpPr>
          <p:grpSpPr>
            <a:xfrm>
              <a:off x="10060727" y="1592831"/>
              <a:ext cx="2150315" cy="2157575"/>
              <a:chOff x="5195284" y="10683834"/>
              <a:chExt cx="4768174" cy="4784271"/>
            </a:xfrm>
          </p:grpSpPr>
          <p:sp>
            <p:nvSpPr>
              <p:cNvPr id="112" name="직사각형 111">
                <a:extLst>
                  <a:ext uri="{FF2B5EF4-FFF2-40B4-BE49-F238E27FC236}">
                    <a16:creationId xmlns:a16="http://schemas.microsoft.com/office/drawing/2014/main" id="{19717628-0754-AAF5-717B-BCE87603178A}"/>
                  </a:ext>
                </a:extLst>
              </p:cNvPr>
              <p:cNvSpPr/>
              <p:nvPr/>
            </p:nvSpPr>
            <p:spPr>
              <a:xfrm>
                <a:off x="5195284" y="10683834"/>
                <a:ext cx="4764247" cy="4764246"/>
              </a:xfrm>
              <a:prstGeom prst="rect">
                <a:avLst/>
              </a:prstGeom>
              <a:solidFill>
                <a:srgbClr val="3B3F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타원 112">
                <a:extLst>
                  <a:ext uri="{FF2B5EF4-FFF2-40B4-BE49-F238E27FC236}">
                    <a16:creationId xmlns:a16="http://schemas.microsoft.com/office/drawing/2014/main" id="{A15CEE39-EF71-601E-1033-915AB003F7CD}"/>
                  </a:ext>
                </a:extLst>
              </p:cNvPr>
              <p:cNvSpPr/>
              <p:nvPr/>
            </p:nvSpPr>
            <p:spPr>
              <a:xfrm>
                <a:off x="5195284" y="10699931"/>
                <a:ext cx="4768174" cy="47681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직사각형 113">
                <a:extLst>
                  <a:ext uri="{FF2B5EF4-FFF2-40B4-BE49-F238E27FC236}">
                    <a16:creationId xmlns:a16="http://schemas.microsoft.com/office/drawing/2014/main" id="{20209DAE-A360-3885-F1CA-48BF7D1B511F}"/>
                  </a:ext>
                </a:extLst>
              </p:cNvPr>
              <p:cNvSpPr/>
              <p:nvPr/>
            </p:nvSpPr>
            <p:spPr>
              <a:xfrm>
                <a:off x="5195284" y="10683841"/>
                <a:ext cx="2376111" cy="47642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직사각형 114">
                <a:extLst>
                  <a:ext uri="{FF2B5EF4-FFF2-40B4-BE49-F238E27FC236}">
                    <a16:creationId xmlns:a16="http://schemas.microsoft.com/office/drawing/2014/main" id="{C1F28EE4-C60A-911F-CD1D-5FB830676E8A}"/>
                  </a:ext>
                </a:extLst>
              </p:cNvPr>
              <p:cNvSpPr/>
              <p:nvPr/>
            </p:nvSpPr>
            <p:spPr>
              <a:xfrm>
                <a:off x="5789002" y="13067071"/>
                <a:ext cx="4170528" cy="23810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3" name="그룹 102">
              <a:extLst>
                <a:ext uri="{FF2B5EF4-FFF2-40B4-BE49-F238E27FC236}">
                  <a16:creationId xmlns:a16="http://schemas.microsoft.com/office/drawing/2014/main" id="{55450CC3-A8E9-A7DC-0F87-68046D3D4CBB}"/>
                </a:ext>
              </a:extLst>
            </p:cNvPr>
            <p:cNvGrpSpPr/>
            <p:nvPr/>
          </p:nvGrpSpPr>
          <p:grpSpPr>
            <a:xfrm>
              <a:off x="11129608" y="258536"/>
              <a:ext cx="1078756" cy="1104283"/>
              <a:chOff x="28650701" y="211480"/>
              <a:chExt cx="1680437" cy="1720204"/>
            </a:xfrm>
          </p:grpSpPr>
          <p:grpSp>
            <p:nvGrpSpPr>
              <p:cNvPr id="104" name="그룹 103">
                <a:extLst>
                  <a:ext uri="{FF2B5EF4-FFF2-40B4-BE49-F238E27FC236}">
                    <a16:creationId xmlns:a16="http://schemas.microsoft.com/office/drawing/2014/main" id="{173FF9DA-D90F-6EB2-FAA2-4D6F7E75B42C}"/>
                  </a:ext>
                </a:extLst>
              </p:cNvPr>
              <p:cNvGrpSpPr/>
              <p:nvPr/>
            </p:nvGrpSpPr>
            <p:grpSpPr>
              <a:xfrm>
                <a:off x="28650701" y="211480"/>
                <a:ext cx="1680437" cy="1720201"/>
                <a:chOff x="26448038" y="81251"/>
                <a:chExt cx="4034118" cy="1743489"/>
              </a:xfrm>
            </p:grpSpPr>
            <p:sp>
              <p:nvSpPr>
                <p:cNvPr id="107" name="직사각형 106">
                  <a:extLst>
                    <a:ext uri="{FF2B5EF4-FFF2-40B4-BE49-F238E27FC236}">
                      <a16:creationId xmlns:a16="http://schemas.microsoft.com/office/drawing/2014/main" id="{D0B62464-489E-2190-A371-F0921E4EC97A}"/>
                    </a:ext>
                  </a:extLst>
                </p:cNvPr>
                <p:cNvSpPr/>
                <p:nvPr/>
              </p:nvSpPr>
              <p:spPr>
                <a:xfrm>
                  <a:off x="26448038" y="81251"/>
                  <a:ext cx="1947130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8" name="직사각형 107">
                  <a:extLst>
                    <a:ext uri="{FF2B5EF4-FFF2-40B4-BE49-F238E27FC236}">
                      <a16:creationId xmlns:a16="http://schemas.microsoft.com/office/drawing/2014/main" id="{72A5AA18-3880-306E-5580-A2951194B83A}"/>
                    </a:ext>
                  </a:extLst>
                </p:cNvPr>
                <p:cNvSpPr/>
                <p:nvPr/>
              </p:nvSpPr>
              <p:spPr>
                <a:xfrm>
                  <a:off x="26448038" y="774040"/>
                  <a:ext cx="4034118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09" name="직사각형 108">
                  <a:extLst>
                    <a:ext uri="{FF2B5EF4-FFF2-40B4-BE49-F238E27FC236}">
                      <a16:creationId xmlns:a16="http://schemas.microsoft.com/office/drawing/2014/main" id="{4B7C3D53-B37F-ADED-0E2F-F8ED96F7B630}"/>
                    </a:ext>
                  </a:extLst>
                </p:cNvPr>
                <p:cNvSpPr/>
                <p:nvPr/>
              </p:nvSpPr>
              <p:spPr>
                <a:xfrm>
                  <a:off x="28535026" y="81251"/>
                  <a:ext cx="1947130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0" name="직사각형 109">
                  <a:extLst>
                    <a:ext uri="{FF2B5EF4-FFF2-40B4-BE49-F238E27FC236}">
                      <a16:creationId xmlns:a16="http://schemas.microsoft.com/office/drawing/2014/main" id="{B591BB1C-8185-4521-5E86-34A2BD4C228F}"/>
                    </a:ext>
                  </a:extLst>
                </p:cNvPr>
                <p:cNvSpPr/>
                <p:nvPr/>
              </p:nvSpPr>
              <p:spPr>
                <a:xfrm>
                  <a:off x="26448038" y="1421894"/>
                  <a:ext cx="1947130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1" name="직사각형 110">
                  <a:extLst>
                    <a:ext uri="{FF2B5EF4-FFF2-40B4-BE49-F238E27FC236}">
                      <a16:creationId xmlns:a16="http://schemas.microsoft.com/office/drawing/2014/main" id="{C6C00BD6-0785-CA6E-8863-B18747E0455A}"/>
                    </a:ext>
                  </a:extLst>
                </p:cNvPr>
                <p:cNvSpPr/>
                <p:nvPr/>
              </p:nvSpPr>
              <p:spPr>
                <a:xfrm>
                  <a:off x="28535026" y="1421894"/>
                  <a:ext cx="1947130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5" name="직사각형 104">
                <a:extLst>
                  <a:ext uri="{FF2B5EF4-FFF2-40B4-BE49-F238E27FC236}">
                    <a16:creationId xmlns:a16="http://schemas.microsoft.com/office/drawing/2014/main" id="{C007AE04-8E01-A844-AD1D-08CF6C5BFDC9}"/>
                  </a:ext>
                </a:extLst>
              </p:cNvPr>
              <p:cNvSpPr/>
              <p:nvPr/>
            </p:nvSpPr>
            <p:spPr>
              <a:xfrm rot="5400000">
                <a:off x="29315943" y="265665"/>
                <a:ext cx="397468" cy="2890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직사각형 105">
                <a:extLst>
                  <a:ext uri="{FF2B5EF4-FFF2-40B4-BE49-F238E27FC236}">
                    <a16:creationId xmlns:a16="http://schemas.microsoft.com/office/drawing/2014/main" id="{49FEF795-644F-A074-B690-7EAA9E7B22D5}"/>
                  </a:ext>
                </a:extLst>
              </p:cNvPr>
              <p:cNvSpPr/>
              <p:nvPr/>
            </p:nvSpPr>
            <p:spPr>
              <a:xfrm rot="5400000">
                <a:off x="29292187" y="1588402"/>
                <a:ext cx="397466" cy="2890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cxnSp>
        <p:nvCxnSpPr>
          <p:cNvPr id="124" name="직선 연결선 123">
            <a:extLst>
              <a:ext uri="{FF2B5EF4-FFF2-40B4-BE49-F238E27FC236}">
                <a16:creationId xmlns:a16="http://schemas.microsoft.com/office/drawing/2014/main" id="{94300E0A-DB3A-6949-D5CA-9B6928821CE1}"/>
              </a:ext>
            </a:extLst>
          </p:cNvPr>
          <p:cNvCxnSpPr>
            <a:cxnSpLocks/>
          </p:cNvCxnSpPr>
          <p:nvPr userDrawn="1"/>
        </p:nvCxnSpPr>
        <p:spPr>
          <a:xfrm>
            <a:off x="452992" y="2253430"/>
            <a:ext cx="1135929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제목 1">
            <a:extLst>
              <a:ext uri="{FF2B5EF4-FFF2-40B4-BE49-F238E27FC236}">
                <a16:creationId xmlns:a16="http://schemas.microsoft.com/office/drawing/2014/main" id="{AA138844-D5E7-0BD8-7682-B4F1CA07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692"/>
            <a:ext cx="10515600" cy="1581235"/>
          </a:xfrm>
        </p:spPr>
        <p:txBody>
          <a:bodyPr vert="horz" wrap="square" lIns="91440" tIns="45720" rIns="91440" bIns="45720" rtlCol="0" anchor="ctr" anchorCtr="0">
            <a:normAutofit/>
          </a:bodyPr>
          <a:lstStyle>
            <a:lvl1pPr algn="ctr">
              <a:defRPr lang="ko-KR" altLang="en-US" sz="460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endParaRPr lang="en-US" altLang="en-US" sz="4600" dirty="0">
              <a:solidFill>
                <a:srgbClr val="0415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0" name="텍스트 개체 틀 5">
            <a:extLst>
              <a:ext uri="{FF2B5EF4-FFF2-40B4-BE49-F238E27FC236}">
                <a16:creationId xmlns:a16="http://schemas.microsoft.com/office/drawing/2014/main" id="{8EF471DE-ED2B-3775-4745-730E37F313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9800" y="4444097"/>
            <a:ext cx="10312400" cy="16764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ko-KR" altLang="en-US" sz="300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ko-KR" altLang="en-US" smtClean="0"/>
            </a:lvl2pPr>
            <a:lvl3pPr>
              <a:defRPr lang="ko-KR" altLang="en-US" smtClean="0"/>
            </a:lvl3pPr>
            <a:lvl4pPr>
              <a:defRPr lang="ko-KR" altLang="en-US" smtClean="0"/>
            </a:lvl4pPr>
            <a:lvl5pPr>
              <a:defRPr lang="ko-KR" altLang="en-US"/>
            </a:lvl5pPr>
          </a:lstStyle>
          <a:p>
            <a:pPr algn="l">
              <a:spcBef>
                <a:spcPct val="0"/>
              </a:spcBef>
            </a:pPr>
            <a:endParaRPr lang="en-US" altLang="en-US" sz="30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6057A71D-C861-4982-0F8B-5179D5D58FF9}"/>
              </a:ext>
            </a:extLst>
          </p:cNvPr>
          <p:cNvGrpSpPr/>
          <p:nvPr userDrawn="1"/>
        </p:nvGrpSpPr>
        <p:grpSpPr>
          <a:xfrm rot="21308318">
            <a:off x="568763" y="233376"/>
            <a:ext cx="1560783" cy="1559584"/>
            <a:chOff x="3200063" y="3057249"/>
            <a:chExt cx="3106825" cy="3104438"/>
          </a:xfrm>
        </p:grpSpPr>
        <p:sp>
          <p:nvSpPr>
            <p:cNvPr id="11" name="부분 원형 10">
              <a:extLst>
                <a:ext uri="{FF2B5EF4-FFF2-40B4-BE49-F238E27FC236}">
                  <a16:creationId xmlns:a16="http://schemas.microsoft.com/office/drawing/2014/main" id="{E13E0176-B439-F924-8BCE-D18D569E94E6}"/>
                </a:ext>
              </a:extLst>
            </p:cNvPr>
            <p:cNvSpPr/>
            <p:nvPr/>
          </p:nvSpPr>
          <p:spPr>
            <a:xfrm rot="8100000">
              <a:off x="3202450" y="3057249"/>
              <a:ext cx="3104438" cy="3104438"/>
            </a:xfrm>
            <a:prstGeom prst="pie">
              <a:avLst>
                <a:gd name="adj1" fmla="val 13929247"/>
                <a:gd name="adj2" fmla="val 3011513"/>
              </a:avLst>
            </a:prstGeom>
            <a:solidFill>
              <a:srgbClr val="1146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EC007A08-1C73-D76F-48B2-DC8FADD93E3D}"/>
                </a:ext>
              </a:extLst>
            </p:cNvPr>
            <p:cNvSpPr/>
            <p:nvPr/>
          </p:nvSpPr>
          <p:spPr>
            <a:xfrm rot="8100000">
              <a:off x="4740095" y="4003639"/>
              <a:ext cx="1558886" cy="1558885"/>
            </a:xfrm>
            <a:prstGeom prst="ellipse">
              <a:avLst/>
            </a:prstGeom>
            <a:solidFill>
              <a:srgbClr val="1146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3174A3AE-CDC7-91C5-ADC1-A01778728D02}"/>
                </a:ext>
              </a:extLst>
            </p:cNvPr>
            <p:cNvSpPr/>
            <p:nvPr/>
          </p:nvSpPr>
          <p:spPr>
            <a:xfrm rot="8100000">
              <a:off x="3200063" y="3764471"/>
              <a:ext cx="1570849" cy="1570849"/>
            </a:xfrm>
            <a:prstGeom prst="ellipse">
              <a:avLst/>
            </a:prstGeom>
            <a:solidFill>
              <a:srgbClr val="F04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" name="그림 9" descr="기차터널이(가) 표시된 사진&#10;&#10;자동 생성된 설명">
            <a:extLst>
              <a:ext uri="{FF2B5EF4-FFF2-40B4-BE49-F238E27FC236}">
                <a16:creationId xmlns:a16="http://schemas.microsoft.com/office/drawing/2014/main" id="{8EB14DF7-D46A-137F-654A-61B6CD9A79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442" y="1451478"/>
            <a:ext cx="254993" cy="254935"/>
          </a:xfrm>
          <a:prstGeom prst="rect">
            <a:avLst/>
          </a:prstGeom>
        </p:spPr>
      </p:pic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34A6F3D-8C0D-5E3A-8A87-32757035A61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5C3E953-5C3C-480F-B6B2-633F0A52CDAE}" type="datetime1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F1439BB-4874-2F2A-2CE1-5CCD35B28A9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7CDE012-60D0-C5E4-14DB-C31E11D7B14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>
                <a:solidFill>
                  <a:srgbClr val="3B3F4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A61A9F1-453A-41B3-95FE-CC52454C9BE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2229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416112B1-F774-594C-CAFC-EA8A0DED36AE}"/>
              </a:ext>
            </a:extLst>
          </p:cNvPr>
          <p:cNvCxnSpPr>
            <a:cxnSpLocks/>
          </p:cNvCxnSpPr>
          <p:nvPr userDrawn="1"/>
        </p:nvCxnSpPr>
        <p:spPr>
          <a:xfrm>
            <a:off x="416352" y="6203605"/>
            <a:ext cx="1135929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FD026484-34B7-A288-2292-1E5A38AC5CEE}"/>
              </a:ext>
            </a:extLst>
          </p:cNvPr>
          <p:cNvSpPr txBox="1">
            <a:spLocks/>
          </p:cNvSpPr>
          <p:nvPr userDrawn="1"/>
        </p:nvSpPr>
        <p:spPr>
          <a:xfrm>
            <a:off x="1204284" y="6280504"/>
            <a:ext cx="2083410" cy="551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800" dirty="0" err="1">
                <a:solidFill>
                  <a:srgbClr val="3B3F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PacificVis</a:t>
            </a:r>
            <a:r>
              <a:rPr lang="en-US" altLang="en-US" sz="1800" dirty="0">
                <a:solidFill>
                  <a:srgbClr val="3B3F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2023</a:t>
            </a: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6F21035A-CC08-AE45-70AE-E24B47A0D6B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rgbClr val="3B3F42"/>
                </a:solidFill>
              </a:defRPr>
            </a:lvl1pPr>
          </a:lstStyle>
          <a:p>
            <a:endParaRPr lang="ko-KR" altLang="en-US" dirty="0">
              <a:solidFill>
                <a:srgbClr val="3B3F4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909573B5-D96A-43DC-A8A8-A91A9C1BCFC8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1562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</a:lstStyle>
          <a:p>
            <a:pPr>
              <a:defRPr/>
            </a:pPr>
            <a:endParaRPr lang="en-US" altLang="ko-KR" dirty="0">
              <a:solidFill>
                <a:srgbClr val="0415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그룹 6">
            <a:extLst>
              <a:ext uri="{FF2B5EF4-FFF2-40B4-BE49-F238E27FC236}">
                <a16:creationId xmlns:a16="http://schemas.microsoft.com/office/drawing/2014/main" id="{0FC213A0-19B3-71D8-8FAD-6EE2F49075EC}"/>
              </a:ext>
            </a:extLst>
          </p:cNvPr>
          <p:cNvGrpSpPr/>
          <p:nvPr userDrawn="1"/>
        </p:nvGrpSpPr>
        <p:grpSpPr>
          <a:xfrm rot="21308318">
            <a:off x="521331" y="6173683"/>
            <a:ext cx="589681" cy="589228"/>
            <a:chOff x="3200063" y="3057249"/>
            <a:chExt cx="3106825" cy="3104438"/>
          </a:xfrm>
        </p:grpSpPr>
        <p:sp>
          <p:nvSpPr>
            <p:cNvPr id="7" name="부분 원형 10">
              <a:extLst>
                <a:ext uri="{FF2B5EF4-FFF2-40B4-BE49-F238E27FC236}">
                  <a16:creationId xmlns:a16="http://schemas.microsoft.com/office/drawing/2014/main" id="{126DB002-EAA5-EEE5-E289-906456853F9B}"/>
                </a:ext>
              </a:extLst>
            </p:cNvPr>
            <p:cNvSpPr/>
            <p:nvPr/>
          </p:nvSpPr>
          <p:spPr>
            <a:xfrm rot="8100000">
              <a:off x="3202450" y="3057249"/>
              <a:ext cx="3104438" cy="3104438"/>
            </a:xfrm>
            <a:prstGeom prst="pie">
              <a:avLst>
                <a:gd name="adj1" fmla="val 13929247"/>
                <a:gd name="adj2" fmla="val 3011513"/>
              </a:avLst>
            </a:prstGeom>
            <a:solidFill>
              <a:srgbClr val="1146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타원 12">
              <a:extLst>
                <a:ext uri="{FF2B5EF4-FFF2-40B4-BE49-F238E27FC236}">
                  <a16:creationId xmlns:a16="http://schemas.microsoft.com/office/drawing/2014/main" id="{74CE3AEE-CB24-96F1-27A0-D7CFB7A26234}"/>
                </a:ext>
              </a:extLst>
            </p:cNvPr>
            <p:cNvSpPr/>
            <p:nvPr/>
          </p:nvSpPr>
          <p:spPr>
            <a:xfrm rot="8100000">
              <a:off x="4740095" y="4003639"/>
              <a:ext cx="1558886" cy="1558885"/>
            </a:xfrm>
            <a:prstGeom prst="ellipse">
              <a:avLst/>
            </a:prstGeom>
            <a:solidFill>
              <a:srgbClr val="1146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타원 11">
              <a:extLst>
                <a:ext uri="{FF2B5EF4-FFF2-40B4-BE49-F238E27FC236}">
                  <a16:creationId xmlns:a16="http://schemas.microsoft.com/office/drawing/2014/main" id="{ED914FD5-6F5C-9EC8-7BEC-694F1E897421}"/>
                </a:ext>
              </a:extLst>
            </p:cNvPr>
            <p:cNvSpPr/>
            <p:nvPr/>
          </p:nvSpPr>
          <p:spPr>
            <a:xfrm rot="8100000">
              <a:off x="3200063" y="3764471"/>
              <a:ext cx="1570849" cy="1570849"/>
            </a:xfrm>
            <a:prstGeom prst="ellipse">
              <a:avLst/>
            </a:prstGeom>
            <a:solidFill>
              <a:srgbClr val="F04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51DD325-CD85-61EC-33B7-04D608F4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7A83-154F-4D5C-AA59-B2C611D81D3E}" type="datetime1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10" name="바닥글 개체 틀 9">
            <a:extLst>
              <a:ext uri="{FF2B5EF4-FFF2-40B4-BE49-F238E27FC236}">
                <a16:creationId xmlns:a16="http://schemas.microsoft.com/office/drawing/2014/main" id="{7B5BBA73-FD8D-CCF8-0994-EDA1E2E0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슬라이드 번호 개체 틀 10">
            <a:extLst>
              <a:ext uri="{FF2B5EF4-FFF2-40B4-BE49-F238E27FC236}">
                <a16:creationId xmlns:a16="http://schemas.microsoft.com/office/drawing/2014/main" id="{BD56BE06-8377-972C-29B4-585B22B25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>
                <a:solidFill>
                  <a:srgbClr val="3B3F4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A61A9F1-453A-41B3-95FE-CC52454C9BE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338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6">
            <a:extLst>
              <a:ext uri="{FF2B5EF4-FFF2-40B4-BE49-F238E27FC236}">
                <a16:creationId xmlns:a16="http://schemas.microsoft.com/office/drawing/2014/main" id="{5B953210-928D-4A26-68F6-FCF3FCE2465B}"/>
              </a:ext>
            </a:extLst>
          </p:cNvPr>
          <p:cNvGrpSpPr/>
          <p:nvPr userDrawn="1"/>
        </p:nvGrpSpPr>
        <p:grpSpPr>
          <a:xfrm rot="21308318">
            <a:off x="521331" y="6173683"/>
            <a:ext cx="589681" cy="589228"/>
            <a:chOff x="3200063" y="3057249"/>
            <a:chExt cx="3106825" cy="3104438"/>
          </a:xfrm>
        </p:grpSpPr>
        <p:sp>
          <p:nvSpPr>
            <p:cNvPr id="10" name="부분 원형 10">
              <a:extLst>
                <a:ext uri="{FF2B5EF4-FFF2-40B4-BE49-F238E27FC236}">
                  <a16:creationId xmlns:a16="http://schemas.microsoft.com/office/drawing/2014/main" id="{7B01CC76-7A84-D0FB-5756-220D89C3254D}"/>
                </a:ext>
              </a:extLst>
            </p:cNvPr>
            <p:cNvSpPr/>
            <p:nvPr/>
          </p:nvSpPr>
          <p:spPr>
            <a:xfrm rot="8100000">
              <a:off x="3202450" y="3057249"/>
              <a:ext cx="3104438" cy="3104438"/>
            </a:xfrm>
            <a:prstGeom prst="pie">
              <a:avLst>
                <a:gd name="adj1" fmla="val 13929247"/>
                <a:gd name="adj2" fmla="val 3011513"/>
              </a:avLst>
            </a:prstGeom>
            <a:solidFill>
              <a:srgbClr val="1146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타원 12">
              <a:extLst>
                <a:ext uri="{FF2B5EF4-FFF2-40B4-BE49-F238E27FC236}">
                  <a16:creationId xmlns:a16="http://schemas.microsoft.com/office/drawing/2014/main" id="{AB8D2AC9-6153-A306-7FE9-9B79D14897EA}"/>
                </a:ext>
              </a:extLst>
            </p:cNvPr>
            <p:cNvSpPr/>
            <p:nvPr/>
          </p:nvSpPr>
          <p:spPr>
            <a:xfrm rot="8100000">
              <a:off x="4740095" y="4003639"/>
              <a:ext cx="1558886" cy="1558885"/>
            </a:xfrm>
            <a:prstGeom prst="ellipse">
              <a:avLst/>
            </a:prstGeom>
            <a:solidFill>
              <a:srgbClr val="1146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4F34B474-CDE2-4C79-EB95-67D2EA0CE4FD}"/>
                </a:ext>
              </a:extLst>
            </p:cNvPr>
            <p:cNvSpPr/>
            <p:nvPr/>
          </p:nvSpPr>
          <p:spPr>
            <a:xfrm rot="8100000">
              <a:off x="3200063" y="3764471"/>
              <a:ext cx="1570849" cy="1570849"/>
            </a:xfrm>
            <a:prstGeom prst="ellipse">
              <a:avLst/>
            </a:prstGeom>
            <a:solidFill>
              <a:srgbClr val="F04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5F478911-311A-0358-725C-C96C64177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826" y="2663246"/>
            <a:ext cx="10002348" cy="1019569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solidFill>
                  <a:srgbClr val="3B3F42"/>
                </a:solidFill>
              </a:defRPr>
            </a:lvl1pPr>
          </a:lstStyle>
          <a:p>
            <a:endParaRPr lang="en-US" altLang="en-US" sz="4600" dirty="0">
              <a:solidFill>
                <a:srgbClr val="3B3F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FFB56277-D54F-343A-370E-ED4296339DE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411" y="3848928"/>
            <a:ext cx="984317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4F59C54-A714-09C0-61CD-0488523CCC8F}"/>
              </a:ext>
            </a:extLst>
          </p:cNvPr>
          <p:cNvSpPr txBox="1">
            <a:spLocks/>
          </p:cNvSpPr>
          <p:nvPr userDrawn="1"/>
        </p:nvSpPr>
        <p:spPr>
          <a:xfrm>
            <a:off x="1204284" y="6280504"/>
            <a:ext cx="2083410" cy="551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800" dirty="0" err="1">
                <a:solidFill>
                  <a:srgbClr val="3B3F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PacificVis</a:t>
            </a:r>
            <a:r>
              <a:rPr lang="en-US" altLang="en-US" sz="1800" dirty="0">
                <a:solidFill>
                  <a:srgbClr val="3B3F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2023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4BD44B3-6D62-9084-B4D8-448F97D54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3F9C-EABC-43D0-AABB-B244D2BBF50D}" type="datetime1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A7ECDCE-9B58-A656-BB1C-0452F129A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C5094EE-D623-EB4F-18EA-26613424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>
                <a:solidFill>
                  <a:srgbClr val="3B3F4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A61A9F1-453A-41B3-95FE-CC52454C9BE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467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그룹 31">
            <a:extLst>
              <a:ext uri="{FF2B5EF4-FFF2-40B4-BE49-F238E27FC236}">
                <a16:creationId xmlns:a16="http://schemas.microsoft.com/office/drawing/2014/main" id="{19A48D9A-AF75-D62F-4B18-FF39F3266E71}"/>
              </a:ext>
            </a:extLst>
          </p:cNvPr>
          <p:cNvGrpSpPr/>
          <p:nvPr userDrawn="1"/>
        </p:nvGrpSpPr>
        <p:grpSpPr>
          <a:xfrm>
            <a:off x="10235413" y="258536"/>
            <a:ext cx="1975629" cy="3208200"/>
            <a:chOff x="10060727" y="258536"/>
            <a:chExt cx="2150315" cy="3491870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3D66FA63-D10C-2000-66EC-40DFBF4A7CE8}"/>
                </a:ext>
              </a:extLst>
            </p:cNvPr>
            <p:cNvGrpSpPr/>
            <p:nvPr/>
          </p:nvGrpSpPr>
          <p:grpSpPr>
            <a:xfrm>
              <a:off x="10060727" y="1592831"/>
              <a:ext cx="2150315" cy="2157575"/>
              <a:chOff x="5195284" y="10683834"/>
              <a:chExt cx="4768174" cy="4784271"/>
            </a:xfrm>
          </p:grpSpPr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92578872-7E7B-522E-0AB0-E2593362726F}"/>
                  </a:ext>
                </a:extLst>
              </p:cNvPr>
              <p:cNvSpPr/>
              <p:nvPr/>
            </p:nvSpPr>
            <p:spPr>
              <a:xfrm>
                <a:off x="5195284" y="10683834"/>
                <a:ext cx="4764247" cy="4764246"/>
              </a:xfrm>
              <a:prstGeom prst="rect">
                <a:avLst/>
              </a:prstGeom>
              <a:solidFill>
                <a:srgbClr val="3B3F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타원 44">
                <a:extLst>
                  <a:ext uri="{FF2B5EF4-FFF2-40B4-BE49-F238E27FC236}">
                    <a16:creationId xmlns:a16="http://schemas.microsoft.com/office/drawing/2014/main" id="{06EEC1D9-47ED-5B7B-8E51-8CF640150B34}"/>
                  </a:ext>
                </a:extLst>
              </p:cNvPr>
              <p:cNvSpPr/>
              <p:nvPr/>
            </p:nvSpPr>
            <p:spPr>
              <a:xfrm>
                <a:off x="5195284" y="10699931"/>
                <a:ext cx="4768174" cy="47681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11A02043-12D1-5880-D0EE-EFF6ADD2EB42}"/>
                  </a:ext>
                </a:extLst>
              </p:cNvPr>
              <p:cNvSpPr/>
              <p:nvPr/>
            </p:nvSpPr>
            <p:spPr>
              <a:xfrm>
                <a:off x="5195284" y="10683841"/>
                <a:ext cx="2376111" cy="47642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6D6A408A-0BAD-ED5F-05B8-FCE6A56BF8E3}"/>
                  </a:ext>
                </a:extLst>
              </p:cNvPr>
              <p:cNvSpPr/>
              <p:nvPr/>
            </p:nvSpPr>
            <p:spPr>
              <a:xfrm>
                <a:off x="5789002" y="13067071"/>
                <a:ext cx="4170528" cy="23810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5" name="그룹 34">
              <a:extLst>
                <a:ext uri="{FF2B5EF4-FFF2-40B4-BE49-F238E27FC236}">
                  <a16:creationId xmlns:a16="http://schemas.microsoft.com/office/drawing/2014/main" id="{92048F2E-FD65-71DF-2208-A10211B67307}"/>
                </a:ext>
              </a:extLst>
            </p:cNvPr>
            <p:cNvGrpSpPr/>
            <p:nvPr/>
          </p:nvGrpSpPr>
          <p:grpSpPr>
            <a:xfrm>
              <a:off x="11129608" y="258536"/>
              <a:ext cx="1078756" cy="1104283"/>
              <a:chOff x="28650701" y="211480"/>
              <a:chExt cx="1680437" cy="1720204"/>
            </a:xfrm>
          </p:grpSpPr>
          <p:grpSp>
            <p:nvGrpSpPr>
              <p:cNvPr id="36" name="그룹 35">
                <a:extLst>
                  <a:ext uri="{FF2B5EF4-FFF2-40B4-BE49-F238E27FC236}">
                    <a16:creationId xmlns:a16="http://schemas.microsoft.com/office/drawing/2014/main" id="{1A409810-5137-60ED-BA94-30B4C5DEDF31}"/>
                  </a:ext>
                </a:extLst>
              </p:cNvPr>
              <p:cNvGrpSpPr/>
              <p:nvPr/>
            </p:nvGrpSpPr>
            <p:grpSpPr>
              <a:xfrm>
                <a:off x="28650701" y="211480"/>
                <a:ext cx="1680437" cy="1720201"/>
                <a:chOff x="26448038" y="81251"/>
                <a:chExt cx="4034118" cy="1743489"/>
              </a:xfrm>
            </p:grpSpPr>
            <p:sp>
              <p:nvSpPr>
                <p:cNvPr id="39" name="직사각형 38">
                  <a:extLst>
                    <a:ext uri="{FF2B5EF4-FFF2-40B4-BE49-F238E27FC236}">
                      <a16:creationId xmlns:a16="http://schemas.microsoft.com/office/drawing/2014/main" id="{D406123F-3CA9-4AD1-4AE5-1579949DD38B}"/>
                    </a:ext>
                  </a:extLst>
                </p:cNvPr>
                <p:cNvSpPr/>
                <p:nvPr/>
              </p:nvSpPr>
              <p:spPr>
                <a:xfrm>
                  <a:off x="26448038" y="81251"/>
                  <a:ext cx="1947130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직사각형 39">
                  <a:extLst>
                    <a:ext uri="{FF2B5EF4-FFF2-40B4-BE49-F238E27FC236}">
                      <a16:creationId xmlns:a16="http://schemas.microsoft.com/office/drawing/2014/main" id="{898A9ABE-0664-36DA-0C2E-888BD221890E}"/>
                    </a:ext>
                  </a:extLst>
                </p:cNvPr>
                <p:cNvSpPr/>
                <p:nvPr/>
              </p:nvSpPr>
              <p:spPr>
                <a:xfrm>
                  <a:off x="26448038" y="774040"/>
                  <a:ext cx="4034118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직사각형 40">
                  <a:extLst>
                    <a:ext uri="{FF2B5EF4-FFF2-40B4-BE49-F238E27FC236}">
                      <a16:creationId xmlns:a16="http://schemas.microsoft.com/office/drawing/2014/main" id="{3EA93138-976B-1789-8F40-2B52F16BF6A1}"/>
                    </a:ext>
                  </a:extLst>
                </p:cNvPr>
                <p:cNvSpPr/>
                <p:nvPr/>
              </p:nvSpPr>
              <p:spPr>
                <a:xfrm>
                  <a:off x="28535026" y="81251"/>
                  <a:ext cx="1947130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직사각형 41">
                  <a:extLst>
                    <a:ext uri="{FF2B5EF4-FFF2-40B4-BE49-F238E27FC236}">
                      <a16:creationId xmlns:a16="http://schemas.microsoft.com/office/drawing/2014/main" id="{B8B7EB0F-776B-DAD4-E2D0-5F1ED9B5840A}"/>
                    </a:ext>
                  </a:extLst>
                </p:cNvPr>
                <p:cNvSpPr/>
                <p:nvPr/>
              </p:nvSpPr>
              <p:spPr>
                <a:xfrm>
                  <a:off x="26448038" y="1421894"/>
                  <a:ext cx="1947130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직사각형 42">
                  <a:extLst>
                    <a:ext uri="{FF2B5EF4-FFF2-40B4-BE49-F238E27FC236}">
                      <a16:creationId xmlns:a16="http://schemas.microsoft.com/office/drawing/2014/main" id="{5B9D28DA-60C7-1274-2DDA-75834E4E0DC1}"/>
                    </a:ext>
                  </a:extLst>
                </p:cNvPr>
                <p:cNvSpPr/>
                <p:nvPr/>
              </p:nvSpPr>
              <p:spPr>
                <a:xfrm>
                  <a:off x="28535026" y="1421894"/>
                  <a:ext cx="1947130" cy="402846"/>
                </a:xfrm>
                <a:prstGeom prst="rect">
                  <a:avLst/>
                </a:prstGeom>
                <a:solidFill>
                  <a:srgbClr val="3B3F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7" name="직사각형 36">
                <a:extLst>
                  <a:ext uri="{FF2B5EF4-FFF2-40B4-BE49-F238E27FC236}">
                    <a16:creationId xmlns:a16="http://schemas.microsoft.com/office/drawing/2014/main" id="{6C7F5C84-CBC5-8E94-DC78-D590197A1933}"/>
                  </a:ext>
                </a:extLst>
              </p:cNvPr>
              <p:cNvSpPr/>
              <p:nvPr/>
            </p:nvSpPr>
            <p:spPr>
              <a:xfrm rot="5400000">
                <a:off x="29315943" y="265665"/>
                <a:ext cx="397468" cy="2890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직사각형 37">
                <a:extLst>
                  <a:ext uri="{FF2B5EF4-FFF2-40B4-BE49-F238E27FC236}">
                    <a16:creationId xmlns:a16="http://schemas.microsoft.com/office/drawing/2014/main" id="{5E6ACE54-25ED-6E95-2578-2EA7339070A3}"/>
                  </a:ext>
                </a:extLst>
              </p:cNvPr>
              <p:cNvSpPr/>
              <p:nvPr/>
            </p:nvSpPr>
            <p:spPr>
              <a:xfrm rot="5400000">
                <a:off x="29292187" y="1588402"/>
                <a:ext cx="397466" cy="2890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82458B4A-F01D-27EB-2B93-205B72988B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765" y="654430"/>
            <a:ext cx="252699" cy="252642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D7C8A1F2-D579-428C-E3B7-E696B37A8260}"/>
              </a:ext>
            </a:extLst>
          </p:cNvPr>
          <p:cNvSpPr txBox="1"/>
          <p:nvPr userDrawn="1"/>
        </p:nvSpPr>
        <p:spPr>
          <a:xfrm>
            <a:off x="2359342" y="612942"/>
            <a:ext cx="7090512" cy="23083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8000">
                <a:solidFill>
                  <a:srgbClr val="3B3F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en-US" dirty="0" err="1"/>
              <a:t>PacificVis</a:t>
            </a:r>
            <a:r>
              <a:rPr lang="en-US" altLang="en-US" dirty="0"/>
              <a:t> 2023</a:t>
            </a:r>
            <a:endParaRPr lang="ko-KR" altLang="en-US" dirty="0"/>
          </a:p>
        </p:txBody>
      </p:sp>
      <p:pic>
        <p:nvPicPr>
          <p:cNvPr id="49" name="그림 48" descr="기차터널이(가) 표시된 사진&#10;&#10;자동 생성된 설명">
            <a:extLst>
              <a:ext uri="{FF2B5EF4-FFF2-40B4-BE49-F238E27FC236}">
                <a16:creationId xmlns:a16="http://schemas.microsoft.com/office/drawing/2014/main" id="{6680B72A-175E-4014-C0AB-8F6438F585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442" y="1451478"/>
            <a:ext cx="254993" cy="254935"/>
          </a:xfrm>
          <a:prstGeom prst="rect">
            <a:avLst/>
          </a:prstGeom>
        </p:spPr>
      </p:pic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9330ACE0-34BE-90D9-27D0-883E83539BCF}"/>
              </a:ext>
            </a:extLst>
          </p:cNvPr>
          <p:cNvCxnSpPr>
            <a:cxnSpLocks/>
          </p:cNvCxnSpPr>
          <p:nvPr userDrawn="1"/>
        </p:nvCxnSpPr>
        <p:spPr>
          <a:xfrm>
            <a:off x="452992" y="2253430"/>
            <a:ext cx="11359297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내용 개체 틀 2">
            <a:extLst>
              <a:ext uri="{FF2B5EF4-FFF2-40B4-BE49-F238E27FC236}">
                <a16:creationId xmlns:a16="http://schemas.microsoft.com/office/drawing/2014/main" id="{3426A4B4-A2B8-F286-7AC0-91035BAED6B5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451363" y="2471900"/>
            <a:ext cx="11359297" cy="37244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1562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</a:lstStyle>
          <a:p>
            <a:pPr>
              <a:defRPr/>
            </a:pPr>
            <a:endParaRPr lang="en-US" altLang="ko-KR" dirty="0">
              <a:solidFill>
                <a:srgbClr val="0415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그룹 6">
            <a:extLst>
              <a:ext uri="{FF2B5EF4-FFF2-40B4-BE49-F238E27FC236}">
                <a16:creationId xmlns:a16="http://schemas.microsoft.com/office/drawing/2014/main" id="{CCF52885-69CD-4BD8-8ACA-A75AC65C3B91}"/>
              </a:ext>
            </a:extLst>
          </p:cNvPr>
          <p:cNvGrpSpPr/>
          <p:nvPr userDrawn="1"/>
        </p:nvGrpSpPr>
        <p:grpSpPr>
          <a:xfrm rot="21308318">
            <a:off x="568763" y="233376"/>
            <a:ext cx="1560783" cy="1559584"/>
            <a:chOff x="3200063" y="3057249"/>
            <a:chExt cx="3106825" cy="3104438"/>
          </a:xfrm>
        </p:grpSpPr>
        <p:sp>
          <p:nvSpPr>
            <p:cNvPr id="10" name="부분 원형 10">
              <a:extLst>
                <a:ext uri="{FF2B5EF4-FFF2-40B4-BE49-F238E27FC236}">
                  <a16:creationId xmlns:a16="http://schemas.microsoft.com/office/drawing/2014/main" id="{BD6F6ACF-E9A6-2F47-B819-8A7D2B091066}"/>
                </a:ext>
              </a:extLst>
            </p:cNvPr>
            <p:cNvSpPr/>
            <p:nvPr/>
          </p:nvSpPr>
          <p:spPr>
            <a:xfrm rot="8100000">
              <a:off x="3202450" y="3057249"/>
              <a:ext cx="3104438" cy="3104438"/>
            </a:xfrm>
            <a:prstGeom prst="pie">
              <a:avLst>
                <a:gd name="adj1" fmla="val 13929247"/>
                <a:gd name="adj2" fmla="val 3011513"/>
              </a:avLst>
            </a:prstGeom>
            <a:solidFill>
              <a:srgbClr val="1146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타원 12">
              <a:extLst>
                <a:ext uri="{FF2B5EF4-FFF2-40B4-BE49-F238E27FC236}">
                  <a16:creationId xmlns:a16="http://schemas.microsoft.com/office/drawing/2014/main" id="{3E3A2FA3-787A-1C6F-DBBA-EF07260B30EB}"/>
                </a:ext>
              </a:extLst>
            </p:cNvPr>
            <p:cNvSpPr/>
            <p:nvPr/>
          </p:nvSpPr>
          <p:spPr>
            <a:xfrm rot="8100000">
              <a:off x="4740095" y="4003639"/>
              <a:ext cx="1558886" cy="1558885"/>
            </a:xfrm>
            <a:prstGeom prst="ellipse">
              <a:avLst/>
            </a:prstGeom>
            <a:solidFill>
              <a:srgbClr val="1146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3E1C9261-92C4-B862-72D6-E560895CC2F6}"/>
                </a:ext>
              </a:extLst>
            </p:cNvPr>
            <p:cNvSpPr/>
            <p:nvPr/>
          </p:nvSpPr>
          <p:spPr>
            <a:xfrm rot="8100000">
              <a:off x="3200063" y="3764471"/>
              <a:ext cx="1570849" cy="1570849"/>
            </a:xfrm>
            <a:prstGeom prst="ellipse">
              <a:avLst/>
            </a:prstGeom>
            <a:solidFill>
              <a:srgbClr val="F04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ED28AC7-46F4-8EEC-F93D-8E3CAE21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B3F4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05B5F26-340F-48AD-B421-2DB56D392562}" type="datetime1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CF55F0B-2341-13D3-07DA-1C105E00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B3F4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2EA8465-DFE4-DC4B-3668-E798EDC21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B3F4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A61A9F1-453A-41B3-95FE-CC52454C9B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23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8CD918D-37B0-C96F-2AB6-A856F8E2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1CDDE55-DF6E-A119-2AFB-33AC0496E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C3EEC5-AB39-022F-40D1-7F4430D60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4803-0F4E-4590-A40D-477C2136BBFD}" type="datetime1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999C64-E358-AD60-7B74-13FD4F7BC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0643A7-0D5C-72AC-0955-6302B50AD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1A9F1-453A-41B3-95FE-CC52454C9B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32CF98F-7D39-B953-83A6-C4E8BDC4F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5359"/>
            <a:ext cx="10515600" cy="1581235"/>
          </a:xfrm>
        </p:spPr>
        <p:txBody>
          <a:bodyPr/>
          <a:lstStyle/>
          <a:p>
            <a:pPr algn="ctr"/>
            <a:r>
              <a:rPr lang="en-US" altLang="en-US" sz="4600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XYZ Using </a:t>
            </a:r>
            <a:br>
              <a:rPr lang="en-US" altLang="en-US" sz="4600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4600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Hierarchical Models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2A2BF2D-041D-8A9D-059A-4106DF792F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9800" y="4782764"/>
            <a:ext cx="10312400" cy="16764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en-US" sz="3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Smith, ABC University</a:t>
            </a:r>
          </a:p>
        </p:txBody>
      </p:sp>
    </p:spTree>
    <p:extLst>
      <p:ext uri="{BB962C8B-B14F-4D97-AF65-F5344CB8AC3E}">
        <p14:creationId xmlns:p14="http://schemas.microsoft.com/office/powerpoint/2010/main" val="189785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F5F16A-30B9-592B-17D8-70DD8B357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B3F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869A3CD-B3D2-C291-3769-7852219FE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  <a:p>
            <a:pPr>
              <a:defRPr/>
            </a:pPr>
            <a:r>
              <a:rPr lang="en-US" altLang="ko-KR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 Work</a:t>
            </a:r>
          </a:p>
          <a:p>
            <a:pPr>
              <a:defRPr/>
            </a:pPr>
            <a:r>
              <a:rPr lang="en-US" altLang="ko-KR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</a:t>
            </a:r>
          </a:p>
          <a:p>
            <a:pPr>
              <a:defRPr/>
            </a:pPr>
            <a:r>
              <a:rPr lang="en-US" altLang="ko-KR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Hierarchical Models</a:t>
            </a:r>
          </a:p>
          <a:p>
            <a:pPr>
              <a:defRPr/>
            </a:pPr>
            <a:r>
              <a:rPr lang="en-US" altLang="ko-KR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Domain</a:t>
            </a:r>
          </a:p>
          <a:p>
            <a:pPr lvl="1">
              <a:defRPr/>
            </a:pPr>
            <a:r>
              <a:rPr lang="en-US" altLang="ko-KR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</a:p>
          <a:p>
            <a:pPr lvl="1">
              <a:defRPr/>
            </a:pPr>
            <a:r>
              <a:rPr lang="en-US" altLang="ko-KR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</a:p>
          <a:p>
            <a:pPr>
              <a:defRPr/>
            </a:pPr>
            <a:r>
              <a:rPr lang="en-US" altLang="ko-KR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3F4D754-CB01-E2E9-943C-FD6C4DAB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A9F1-453A-41B3-95FE-CC52454C9BE1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863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1AD239A1-F669-C8F8-5F43-001BFEEF0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dirty="0">
                <a:solidFill>
                  <a:srgbClr val="3B3F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we believe this is important?</a:t>
            </a:r>
            <a:endParaRPr lang="ko-KR" altLang="en-US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4F7A4DD-171D-8E82-895A-C876D99E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A9F1-453A-41B3-95FE-CC52454C9BE1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074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3">
            <a:extLst>
              <a:ext uri="{FF2B5EF4-FFF2-40B4-BE49-F238E27FC236}">
                <a16:creationId xmlns:a16="http://schemas.microsoft.com/office/drawing/2014/main" id="{69AEFCD5-C491-846E-4169-674149F4D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91" y="2471901"/>
            <a:ext cx="11359297" cy="4141372"/>
          </a:xfr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sz="3200" kern="1200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important information</a:t>
            </a:r>
          </a:p>
          <a:p>
            <a:pPr algn="l">
              <a:spcBef>
                <a:spcPct val="0"/>
              </a:spcBef>
            </a:pPr>
            <a:endParaRPr lang="en-US" altLang="en-US" sz="3000" dirty="0">
              <a:solidFill>
                <a:srgbClr val="0415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US" altLang="en-US" sz="3000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important because it is very useful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reasons this is important: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Reason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 reason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04156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reason</a:t>
            </a:r>
          </a:p>
          <a:p>
            <a:pPr marL="914400" lvl="1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more reasons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A9BBF6DC-3DA0-C640-E667-AF3AE6C9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A9F1-453A-41B3-95FE-CC52454C9BE1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9823871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60</Words>
  <Application>Microsoft Office PowerPoint</Application>
  <PresentationFormat>와이드스크린</PresentationFormat>
  <Paragraphs>23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Tahoma</vt:lpstr>
      <vt:lpstr>디자인 사용자 지정</vt:lpstr>
      <vt:lpstr>Introduction to XYZ Using  Hierarchical Models</vt:lpstr>
      <vt:lpstr>Agenda</vt:lpstr>
      <vt:lpstr>Why do we believe this is important?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임수빈</dc:creator>
  <cp:lastModifiedBy>임수빈</cp:lastModifiedBy>
  <cp:revision>28</cp:revision>
  <dcterms:created xsi:type="dcterms:W3CDTF">2023-04-04T06:50:34Z</dcterms:created>
  <dcterms:modified xsi:type="dcterms:W3CDTF">2023-04-14T08:51:27Z</dcterms:modified>
</cp:coreProperties>
</file>